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22A4-BA2C-4FC5-8EBE-C8FB7459C3F1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7C9D-3783-4AB9-84C0-769B37046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22A4-BA2C-4FC5-8EBE-C8FB7459C3F1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7C9D-3783-4AB9-84C0-769B37046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22A4-BA2C-4FC5-8EBE-C8FB7459C3F1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7C9D-3783-4AB9-84C0-769B37046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22A4-BA2C-4FC5-8EBE-C8FB7459C3F1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7C9D-3783-4AB9-84C0-769B37046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22A4-BA2C-4FC5-8EBE-C8FB7459C3F1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7C9D-3783-4AB9-84C0-769B37046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22A4-BA2C-4FC5-8EBE-C8FB7459C3F1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7C9D-3783-4AB9-84C0-769B37046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22A4-BA2C-4FC5-8EBE-C8FB7459C3F1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7C9D-3783-4AB9-84C0-769B37046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22A4-BA2C-4FC5-8EBE-C8FB7459C3F1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7C9D-3783-4AB9-84C0-769B37046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22A4-BA2C-4FC5-8EBE-C8FB7459C3F1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7C9D-3783-4AB9-84C0-769B37046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22A4-BA2C-4FC5-8EBE-C8FB7459C3F1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7C9D-3783-4AB9-84C0-769B37046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22A4-BA2C-4FC5-8EBE-C8FB7459C3F1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7C9D-3783-4AB9-84C0-769B37046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722A4-BA2C-4FC5-8EBE-C8FB7459C3F1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37C9D-3783-4AB9-84C0-769B370464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en-US" sz="3600" dirty="0" smtClean="0"/>
              <a:t>SOURCE: </a:t>
            </a:r>
            <a:r>
              <a:rPr lang="en-US" sz="3600" dirty="0" err="1" smtClean="0"/>
              <a:t>Klemens</a:t>
            </a:r>
            <a:r>
              <a:rPr lang="en-US" sz="3600" dirty="0" smtClean="0"/>
              <a:t> von Metternich, foreign minister of Austria, 1815.</a:t>
            </a:r>
          </a:p>
          <a:p>
            <a:pPr eaLnBrk="1" hangingPunct="1">
              <a:buNone/>
            </a:pPr>
            <a:r>
              <a:rPr lang="en-US" sz="3600" dirty="0" smtClean="0"/>
              <a:t>“When France gets a cold, all Europe sneezes</a:t>
            </a:r>
            <a:r>
              <a:rPr lang="en-US" sz="3600" dirty="0" smtClean="0"/>
              <a:t>.”</a:t>
            </a:r>
          </a:p>
          <a:p>
            <a:pPr marL="742950" indent="-742950" eaLnBrk="1" hangingPunct="1">
              <a:buFont typeface="+mj-lt"/>
              <a:buAutoNum type="arabicPeriod"/>
            </a:pPr>
            <a:r>
              <a:rPr lang="en-US" sz="3600" dirty="0" smtClean="0"/>
              <a:t>What does he mean by “France gets a cold”?</a:t>
            </a:r>
          </a:p>
          <a:p>
            <a:pPr marL="742950" indent="-742950" eaLnBrk="1" hangingPunct="1">
              <a:buFont typeface="+mj-lt"/>
              <a:buAutoNum type="arabicPeriod"/>
            </a:pPr>
            <a:r>
              <a:rPr lang="en-US" sz="3600" dirty="0" smtClean="0"/>
              <a:t>What does he mean by “all Europe sneezes”?</a:t>
            </a:r>
          </a:p>
          <a:p>
            <a:pPr marL="742950" indent="-742950" eaLnBrk="1" hangingPunct="1">
              <a:buFont typeface="+mj-lt"/>
              <a:buAutoNum type="arabicPeriod"/>
            </a:pPr>
            <a:r>
              <a:rPr lang="en-US" sz="3600" dirty="0" smtClean="0"/>
              <a:t>At the Congress of Vienna, he pushed for a balance of power</a:t>
            </a:r>
            <a:r>
              <a:rPr lang="en-US" sz="3600" smtClean="0"/>
              <a:t>, what does that mean?</a:t>
            </a:r>
            <a:endParaRPr lang="en-US" sz="36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64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Washington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1</cp:revision>
  <dcterms:created xsi:type="dcterms:W3CDTF">2012-09-17T16:00:06Z</dcterms:created>
  <dcterms:modified xsi:type="dcterms:W3CDTF">2012-09-17T16:05:17Z</dcterms:modified>
</cp:coreProperties>
</file>